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B3461-7E04-07FD-60DD-6A9767C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63DB53-6ADA-579B-45F2-F187EC99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C363-1D38-4F05-887A-CBA7A63E9F9E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6197FA-9CA1-188F-F033-43DBDB09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799EBC-75C3-DD5B-2727-510A5228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6DF-0C16-438E-8E5F-D04438C8C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45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95E934-E8E7-6208-AFF8-5018195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7C2555-F280-6641-71BD-F0116F94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089CBA-7474-5AE4-09A5-4C72ED50E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C363-1D38-4F05-887A-CBA7A63E9F9E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9DA892-B1FE-12D0-D571-993741673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0E7922-1043-CA71-7B7D-3AA46E580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66DF-0C16-438E-8E5F-D04438C8C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54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60FDA40-A92F-F43A-33B5-A85342F3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990000"/>
                </a:solidFill>
                <a:latin typeface="Times New Roman" panose="02020603050405020304" pitchFamily="18" charset="0"/>
              </a:rPr>
              <a:t>       </a:t>
            </a:r>
            <a:br>
              <a:rPr lang="ru-RU" altLang="ru-RU" sz="3200" b="1">
                <a:solidFill>
                  <a:srgbClr val="99000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B0F0"/>
                </a:solidFill>
                <a:latin typeface="Times New Roman" panose="02020603050405020304" pitchFamily="18" charset="0"/>
              </a:rPr>
              <a:t>Приёмы активизации читательского восприятия художественного текста как  важного средства развития эмоционального интеллекта у подростков</a:t>
            </a:r>
            <a:br>
              <a:rPr lang="ru-RU" altLang="ru-RU" sz="2400" b="1">
                <a:solidFill>
                  <a:srgbClr val="00B0F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B0F0"/>
                </a:solidFill>
                <a:latin typeface="Times New Roman" panose="02020603050405020304" pitchFamily="18" charset="0"/>
              </a:rPr>
              <a:t>( из опыта работы)</a:t>
            </a:r>
            <a:r>
              <a:rPr lang="ru-RU" altLang="ru-RU" sz="2400" b="1">
                <a:solidFill>
                  <a:srgbClr val="66CCFF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400" b="1">
                <a:solidFill>
                  <a:srgbClr val="66CCFF"/>
                </a:solidFill>
                <a:latin typeface="Times New Roman" panose="02020603050405020304" pitchFamily="18" charset="0"/>
              </a:rPr>
            </a:br>
            <a:endParaRPr lang="ru-RU" altLang="ru-RU" sz="2400" b="1">
              <a:solidFill>
                <a:srgbClr val="66CC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A5D881-EF4A-EFE0-9097-B30814B4E79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6B892AA-F4B3-0764-4415-DCFD09B0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BD956B-A9A3-28EB-452C-A41C1A9A715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916ABB2-5914-0473-5DC5-E426D553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94D652-E019-6FEC-FD2B-156B4BF06788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8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61C2AC3-B842-9AB5-8E45-DB34A2BF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трёх « О»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Евгения Николаевича Ильина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D21A1A-BD32-CCB8-4794-51D36095222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7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94CA02D-BC2B-92E5-EBF8-4986DF15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Беспроигрышная  комбинация  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Е.Н. Ильина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Деталь- вопрос- приём»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52E190-C794-0107-3AF3-440C829EBFD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049E268-9FEA-019A-3341-08894FD6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     Психологический портрет героя  на основе одной дневниковой записи Печорина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4000" b="1">
              <a:solidFill>
                <a:srgbClr val="66CC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5034C6-EC55-D82F-549F-E5D2B7A794C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6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E2B30D4-C2FF-BBD4-3BD2-570D1ADF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49973A-7BF5-549C-2EFF-55A7D1FC9E9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5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F5A7F0E-3D23-74EA-936C-9ECC314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C1BF6E-3D93-6134-E964-AAEF14E88A9B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20B1312-ED85-4621-7E66-2DA0EC33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4D9098-8D05-445E-7360-366CAE033DF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5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B1FA4F4-BCE0-A912-EDAD-B27AAFE4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91C400-8FCA-29B5-F099-C2CCA81EB8BE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1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8C9EFFE-C157-C23F-5F1B-C0E8F2A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A03758-9542-2D3D-7EE8-3F5FF506BCC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1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7231529-3A6B-3B37-3155-BC51ADD4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Разум и чувство. 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важнее для человека? 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C9624F-0986-6E2C-2352-0A8FA282A229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7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AF7E715-7D83-9F9B-8AEF-87BF093B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  <a:t>О какой  черте  Печорина говорит </a:t>
            </a:r>
            <a:b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данный  факт?</a:t>
            </a:r>
            <a:b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C9A7D7-0CB3-F3FD-3647-5AB81020FD3B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7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15180DC-EDBF-DEAF-6B40-C47FBEC5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 </a:t>
            </a:r>
            <a:b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      </a:t>
            </a:r>
            <a:b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b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                </a:t>
            </a:r>
            <a:b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            </a:t>
            </a:r>
            <a:b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Выпишите  все  словосочетания </a:t>
            </a:r>
            <a:b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с местоимениями. </a:t>
            </a:r>
            <a:b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Часто ли Печорин  их употребляет? Есть ли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какая  особенность  в их использовании? </a:t>
            </a:r>
            <a:b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</a:rPr>
              <a:t>   Как это характеризует автора дневника?</a:t>
            </a: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b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32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515AE7-8CC5-5E8D-76AD-3B03BBDA86DB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F4E8594-F3AE-AC20-9328-D64DA5C0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3AADC4-769A-89D0-948D-729C9DAEE77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F92642F-6985-95C1-684F-E4F265B4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0AD86F-6F54-F683-83F3-6441482F2F0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3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569E04C-CA80-8A87-9E9B-46AB8B96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7E0E63-62D8-576F-F6B0-2069BF84D50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6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4F161F0-0828-2A69-149C-8912E8E7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B10C0B-51A5-FA5F-58C0-1ADB483913E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3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9355125-598A-BA64-A7E8-33498B06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4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E3E3B6-020D-D87F-AB72-8B760D5892B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9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12C7E08-C2EF-48F4-600C-521FB84F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36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3F1F7B-AF56-51B3-8362-34EA4319EF2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7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BCD048-000F-5D8F-19A5-4265CA56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>
                <a:solidFill>
                  <a:srgbClr val="66CCFF"/>
                </a:solidFill>
                <a:latin typeface="Times New Roman" panose="02020603050405020304" pitchFamily="18" charset="0"/>
              </a:rPr>
              <a:t>Нынче в </a:t>
            </a: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пять часов утра</a:t>
            </a:r>
            <a:r>
              <a:rPr lang="ru-RU" altLang="ru-RU" sz="4000" b="1">
                <a:solidFill>
                  <a:srgbClr val="66CCFF"/>
                </a:solidFill>
                <a:latin typeface="Times New Roman" panose="02020603050405020304" pitchFamily="18" charset="0"/>
              </a:rPr>
              <a:t>,  </a:t>
            </a:r>
            <a:br>
              <a:rPr lang="ru-RU" altLang="ru-RU" sz="4000" b="1">
                <a:solidFill>
                  <a:srgbClr val="66CCFF"/>
                </a:solidFill>
                <a:latin typeface="Times New Roman" panose="02020603050405020304" pitchFamily="18" charset="0"/>
              </a:rPr>
            </a:br>
            <a:r>
              <a:rPr lang="ru-RU" altLang="ru-RU" sz="4000" b="1">
                <a:solidFill>
                  <a:srgbClr val="66CCFF"/>
                </a:solidFill>
                <a:latin typeface="Times New Roman" panose="02020603050405020304" pitchFamily="18" charset="0"/>
              </a:rPr>
              <a:t>    когда  я  </a:t>
            </a: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открыл</a:t>
            </a:r>
            <a:r>
              <a:rPr lang="ru-RU" altLang="ru-RU" sz="4000" b="1">
                <a:solidFill>
                  <a:srgbClr val="66CCFF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</a:rPr>
              <a:t>окно</a:t>
            </a:r>
            <a:r>
              <a:rPr lang="ru-RU" altLang="ru-RU" sz="4000" b="1">
                <a:solidFill>
                  <a:srgbClr val="66CCFF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F5FDB2-2ADB-34C4-9A46-BBCC11047D5E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8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D591651-61B4-E117-EA92-D41CADDA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1286CD-5B78-6475-2AAD-0E2C60C7661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772D9E8-85B5-A6A4-82CA-977F767C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интеллект- это </a:t>
            </a:r>
            <a:endParaRPr lang="ru-RU" alt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85EAB3-8773-0750-5F9F-3BAF34907F49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0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609513E-3619-C8D4-AC0F-0A0A63FA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3A59E7-8E4C-4218-F454-0072E16DE4C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8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C1D414C-BF84-BE9F-9B65-86147F3A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И</a:t>
            </a:r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так,   что   же  за  человек  этот  Печорин?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2DE7B7-4241-0875-1BF8-5136F8458EE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8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B8FDF68-B225-FD70-4EF2-8A45DF52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</a:rPr>
              <a:t>Работа над обогащением палитры  эмоций и чувств подростка – процесс сложный и длительный 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8C138FC-34BF-D2F4-7F42-6F1C69C0143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1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A6637C7-0B8F-9E8C-5EA1-61AE96D0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«…любите книгу, она облегчит вам жизнь, дружески поможет разобраться в пёстрой и бурной путанице мыслей, чувств, событий, она научит вас уважать человека и самих себя, она окрыляет ум и сердце чувством любви к миру, человеку…</a:t>
            </a:r>
            <a:br>
              <a:rPr lang="ru-RU" altLang="ru-RU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b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altLang="ru-RU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0CC05D-A3B1-87F3-86C6-97D9D961A576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77579B2-4AFF-D532-6B1D-F683F02C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мир эмоций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7F5527-08D9-92CC-DB59-C2534406CC1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3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217354E-1B2D-DA55-390D-F03A548B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2291F3-0391-3EC0-2D02-645BC65D7BF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7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8399489-7962-A2F5-ABE9-FD235619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Крупин « Сбрось мешок»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8273BD-53EA-E032-E4FF-6868F9FF9824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2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3664613-DFDB-ED23-E027-B957D37A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 и рассказывание  учителя обязательно на каждом уроке  литературы!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B88444F-848B-1FB4-B1B2-7CCF532CE97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1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14DE0CF-6119-795A-833E-4560DDF4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79FA37-CE54-E3FF-6679-2368CD879858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2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173C98E-241A-B594-5C81-6599EEF2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– авторское! </a:t>
            </a:r>
            <a:b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индивидуальный подход)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CAB580-2DD4-F87E-297C-CDE77CCE8E4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Экран (4:3)</PresentationFormat>
  <Paragraphs>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     Приёмы активизации читательского восприятия художественного текста как  важного средства развития эмоционального интеллекта у подростков ( из опыта работы) </vt:lpstr>
      <vt:lpstr> Разум и чувство.  Что важнее для человека? </vt:lpstr>
      <vt:lpstr>Эмоциональный интеллект- это </vt:lpstr>
      <vt:lpstr>Детский мир эмоций </vt:lpstr>
      <vt:lpstr>Слайд 5</vt:lpstr>
      <vt:lpstr>В.Н. Крупин « Сбрось мешок»</vt:lpstr>
      <vt:lpstr>Выразительное чтение и рассказывание  учителя обязательно на каждом уроке  литературы! </vt:lpstr>
      <vt:lpstr>Слайд 8</vt:lpstr>
      <vt:lpstr>Из опыта работы – авторское!  ( индивидуальный подход)</vt:lpstr>
      <vt:lpstr>Слайд 10</vt:lpstr>
      <vt:lpstr>Слайд 11</vt:lpstr>
      <vt:lpstr>Закон трёх « О»  от Евгения Николаевича Ильина</vt:lpstr>
      <vt:lpstr> Беспроигрышная  комбинация   Е.Н. Ильина « Деталь- вопрос- приём»</vt:lpstr>
      <vt:lpstr>                                                       Психологический портрет героя  на основе одной дневниковой записи Печорина                    </vt:lpstr>
      <vt:lpstr>Слайд 15</vt:lpstr>
      <vt:lpstr>Слайд 16</vt:lpstr>
      <vt:lpstr>Слайд 17</vt:lpstr>
      <vt:lpstr>Слайд 18</vt:lpstr>
      <vt:lpstr>Слайд 19</vt:lpstr>
      <vt:lpstr>       О какой  черте  Печорина говорит                          данный  факт? </vt:lpstr>
      <vt:lpstr>                                                              Выпишите  все  словосочетания                            с местоимениями.   Часто ли Печорин  их употребляет? Есть ли    какая  особенность  в их использовании?     Как это характеризует автора дневника?     </vt:lpstr>
      <vt:lpstr>Слайд 22</vt:lpstr>
      <vt:lpstr>Слайд 23</vt:lpstr>
      <vt:lpstr>Слайд 24</vt:lpstr>
      <vt:lpstr>Слайд 25</vt:lpstr>
      <vt:lpstr> </vt:lpstr>
      <vt:lpstr> </vt:lpstr>
      <vt:lpstr>Нынче в пять часов утра,       когда  я  открыл  окно,…</vt:lpstr>
      <vt:lpstr>Слайд 29</vt:lpstr>
      <vt:lpstr>Слайд 30</vt:lpstr>
      <vt:lpstr> Итак,   что   же  за  человек  этот  Печорин?</vt:lpstr>
      <vt:lpstr>Работа над обогащением палитры  эмоций и чувств подростка – процесс сложный и длительный ! </vt:lpstr>
      <vt:lpstr>«…любите книгу, она облегчит вам жизнь, дружески поможет разобраться в пёстрой и бурной путанице мыслей, чувств, событий, она научит вас уважать человека и самих себя, она окрыляет ум и сердце чувством любви к миру, человеку…                                                                                                                                        М. Горький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Приёмы активизации читательского восприятия художественного текста как  важного средства развития эмоционального интеллекта у подростков ( из опыта работы) </dc:title>
  <dc:creator>Алефтина Арлова</dc:creator>
  <cp:lastModifiedBy>alekseeva_om</cp:lastModifiedBy>
  <cp:revision>2</cp:revision>
  <dcterms:created xsi:type="dcterms:W3CDTF">2023-11-15T04:54:51Z</dcterms:created>
  <dcterms:modified xsi:type="dcterms:W3CDTF">2023-11-15T08:51:51Z</dcterms:modified>
</cp:coreProperties>
</file>